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36" r:id="rId5"/>
    <p:sldId id="340" r:id="rId6"/>
    <p:sldId id="353" r:id="rId7"/>
    <p:sldId id="365" r:id="rId8"/>
    <p:sldId id="374" r:id="rId9"/>
    <p:sldId id="32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99FF"/>
    <a:srgbClr val="CCFFCC"/>
    <a:srgbClr val="FFFF99"/>
    <a:srgbClr val="99CCFF"/>
    <a:srgbClr val="CCFF99"/>
    <a:srgbClr val="FFCCFF"/>
    <a:srgbClr val="CCFFFF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16962-CC57-4F1B-ABED-9DFC22FF7D5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A0B4BA0-EE01-41E6-A4D6-D5F2207FD9A4}">
      <dgm:prSet phldrT="[Текст]" custT="1"/>
      <dgm:spPr>
        <a:solidFill>
          <a:srgbClr val="FFCCFF"/>
        </a:solidFill>
        <a:ln>
          <a:solidFill>
            <a:srgbClr val="993300"/>
          </a:solidFill>
        </a:ln>
      </dgm:spPr>
      <dgm:t>
        <a:bodyPr/>
        <a:lstStyle/>
        <a:p>
          <a:r>
            <a:rPr lang="ru-RU" sz="3600" b="1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</a:p>
      </dgm:t>
    </dgm:pt>
    <dgm:pt modelId="{2A6578A7-D5F5-4808-AC8C-006DB82D2285}" type="parTrans" cxnId="{933E99A0-5487-49EB-9225-B37E6E2A95D5}">
      <dgm:prSet/>
      <dgm:spPr/>
      <dgm:t>
        <a:bodyPr/>
        <a:lstStyle/>
        <a:p>
          <a:endParaRPr lang="ru-RU"/>
        </a:p>
      </dgm:t>
    </dgm:pt>
    <dgm:pt modelId="{60505F8A-FDDE-4C50-8467-ABFD869D7BC5}" type="sibTrans" cxnId="{933E99A0-5487-49EB-9225-B37E6E2A95D5}">
      <dgm:prSet/>
      <dgm:spPr/>
      <dgm:t>
        <a:bodyPr/>
        <a:lstStyle/>
        <a:p>
          <a:endParaRPr lang="ru-RU"/>
        </a:p>
      </dgm:t>
    </dgm:pt>
    <dgm:pt modelId="{2C285E59-B5EF-47CA-98EB-820E1DCB7CA0}">
      <dgm:prSet phldrT="[Текст]" custT="1"/>
      <dgm:spPr>
        <a:solidFill>
          <a:srgbClr val="FFFF00"/>
        </a:solidFill>
        <a:ln>
          <a:solidFill>
            <a:srgbClr val="993300"/>
          </a:solidFill>
        </a:ln>
      </dgm:spPr>
      <dgm:t>
        <a:bodyPr/>
        <a:lstStyle/>
        <a:p>
          <a:r>
            <a:rPr lang="ru-RU" sz="3600" b="1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</a:p>
      </dgm:t>
    </dgm:pt>
    <dgm:pt modelId="{B79A695A-8082-4B26-9DC4-E1132B4CDD7E}" type="parTrans" cxnId="{A9283EB3-5F6B-40EA-9A0A-891A5DBE6D36}">
      <dgm:prSet/>
      <dgm:spPr/>
      <dgm:t>
        <a:bodyPr/>
        <a:lstStyle/>
        <a:p>
          <a:endParaRPr lang="ru-RU"/>
        </a:p>
      </dgm:t>
    </dgm:pt>
    <dgm:pt modelId="{FA03992B-84FB-4E6A-A58A-1F4E61067F4B}" type="sibTrans" cxnId="{A9283EB3-5F6B-40EA-9A0A-891A5DBE6D36}">
      <dgm:prSet/>
      <dgm:spPr/>
      <dgm:t>
        <a:bodyPr/>
        <a:lstStyle/>
        <a:p>
          <a:endParaRPr lang="ru-RU"/>
        </a:p>
      </dgm:t>
    </dgm:pt>
    <dgm:pt modelId="{BBC48D5D-F8DD-4DE0-B632-0E17FB0F2016}">
      <dgm:prSet phldrT="[Текст]" custT="1"/>
      <dgm:spPr>
        <a:solidFill>
          <a:srgbClr val="CC99FF"/>
        </a:solidFill>
        <a:ln>
          <a:solidFill>
            <a:srgbClr val="993300"/>
          </a:solidFill>
        </a:ln>
      </dgm:spPr>
      <dgm:t>
        <a:bodyPr/>
        <a:lstStyle/>
        <a:p>
          <a:r>
            <a:rPr lang="ru-RU" sz="3600" b="1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</a:p>
      </dgm:t>
    </dgm:pt>
    <dgm:pt modelId="{E1FDD6B1-155A-47FF-97E2-F499EBF947EE}" type="parTrans" cxnId="{03A2636B-9F84-491D-8DE5-279DCB811FDF}">
      <dgm:prSet/>
      <dgm:spPr/>
      <dgm:t>
        <a:bodyPr/>
        <a:lstStyle/>
        <a:p>
          <a:endParaRPr lang="ru-RU"/>
        </a:p>
      </dgm:t>
    </dgm:pt>
    <dgm:pt modelId="{3CDA6C21-529A-40EE-A5FA-925CE534881D}" type="sibTrans" cxnId="{03A2636B-9F84-491D-8DE5-279DCB811FDF}">
      <dgm:prSet/>
      <dgm:spPr/>
      <dgm:t>
        <a:bodyPr/>
        <a:lstStyle/>
        <a:p>
          <a:endParaRPr lang="ru-RU"/>
        </a:p>
      </dgm:t>
    </dgm:pt>
    <dgm:pt modelId="{705E493F-78D3-4E9E-8D7E-7D35A97E6D90}" type="pres">
      <dgm:prSet presAssocID="{5B016962-CC57-4F1B-ABED-9DFC22FF7D5C}" presName="compositeShape" presStyleCnt="0">
        <dgm:presLayoutVars>
          <dgm:dir/>
          <dgm:resizeHandles/>
        </dgm:presLayoutVars>
      </dgm:prSet>
      <dgm:spPr/>
    </dgm:pt>
    <dgm:pt modelId="{67D0D4DD-06C3-4458-94A3-4B25140D660D}" type="pres">
      <dgm:prSet presAssocID="{5B016962-CC57-4F1B-ABED-9DFC22FF7D5C}" presName="pyramid" presStyleLbl="node1" presStyleIdx="0" presStyleCnt="1" custLinFactNeighborX="-11560" custLinFactNeighborY="0"/>
      <dgm:spPr>
        <a:solidFill>
          <a:srgbClr val="CCFFFF"/>
        </a:solidFill>
        <a:ln>
          <a:solidFill>
            <a:srgbClr val="993300"/>
          </a:solidFill>
        </a:ln>
      </dgm:spPr>
    </dgm:pt>
    <dgm:pt modelId="{1D7826B1-1AAA-4009-B048-D2819DA1F9E6}" type="pres">
      <dgm:prSet presAssocID="{5B016962-CC57-4F1B-ABED-9DFC22FF7D5C}" presName="theList" presStyleCnt="0"/>
      <dgm:spPr/>
    </dgm:pt>
    <dgm:pt modelId="{2DA73E6F-3EDB-4395-8AB8-66047FCBF539}" type="pres">
      <dgm:prSet presAssocID="{FA0B4BA0-EE01-41E6-A4D6-D5F2207FD9A4}" presName="aNode" presStyleLbl="fgAcc1" presStyleIdx="0" presStyleCnt="3" custLinFactY="6625" custLinFactNeighborX="-170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6B21C-A87F-47B1-A2BD-7062AF040655}" type="pres">
      <dgm:prSet presAssocID="{FA0B4BA0-EE01-41E6-A4D6-D5F2207FD9A4}" presName="aSpace" presStyleCnt="0"/>
      <dgm:spPr/>
    </dgm:pt>
    <dgm:pt modelId="{5EF00F53-783B-4CAD-8A4C-F592FFA3BF23}" type="pres">
      <dgm:prSet presAssocID="{2C285E59-B5EF-47CA-98EB-820E1DCB7CA0}" presName="aNode" presStyleLbl="fgAcc1" presStyleIdx="1" presStyleCnt="3" custLinFactY="11123" custLinFactNeighborX="-185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C2027-ABC1-47CB-B271-B84775A8C7D6}" type="pres">
      <dgm:prSet presAssocID="{2C285E59-B5EF-47CA-98EB-820E1DCB7CA0}" presName="aSpace" presStyleCnt="0"/>
      <dgm:spPr/>
    </dgm:pt>
    <dgm:pt modelId="{076AF685-8F6A-4EB3-A472-637E8AE9F805}" type="pres">
      <dgm:prSet presAssocID="{BBC48D5D-F8DD-4DE0-B632-0E17FB0F2016}" presName="aNode" presStyleLbl="fgAcc1" presStyleIdx="2" presStyleCnt="3" custLinFactY="18338" custLinFactNeighborX="-185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23D4B-6EBC-43C1-AC04-EFC7C259C844}" type="pres">
      <dgm:prSet presAssocID="{BBC48D5D-F8DD-4DE0-B632-0E17FB0F2016}" presName="aSpace" presStyleCnt="0"/>
      <dgm:spPr/>
    </dgm:pt>
  </dgm:ptLst>
  <dgm:cxnLst>
    <dgm:cxn modelId="{933E99A0-5487-49EB-9225-B37E6E2A95D5}" srcId="{5B016962-CC57-4F1B-ABED-9DFC22FF7D5C}" destId="{FA0B4BA0-EE01-41E6-A4D6-D5F2207FD9A4}" srcOrd="0" destOrd="0" parTransId="{2A6578A7-D5F5-4808-AC8C-006DB82D2285}" sibTransId="{60505F8A-FDDE-4C50-8467-ABFD869D7BC5}"/>
    <dgm:cxn modelId="{03A2636B-9F84-491D-8DE5-279DCB811FDF}" srcId="{5B016962-CC57-4F1B-ABED-9DFC22FF7D5C}" destId="{BBC48D5D-F8DD-4DE0-B632-0E17FB0F2016}" srcOrd="2" destOrd="0" parTransId="{E1FDD6B1-155A-47FF-97E2-F499EBF947EE}" sibTransId="{3CDA6C21-529A-40EE-A5FA-925CE534881D}"/>
    <dgm:cxn modelId="{A9283EB3-5F6B-40EA-9A0A-891A5DBE6D36}" srcId="{5B016962-CC57-4F1B-ABED-9DFC22FF7D5C}" destId="{2C285E59-B5EF-47CA-98EB-820E1DCB7CA0}" srcOrd="1" destOrd="0" parTransId="{B79A695A-8082-4B26-9DC4-E1132B4CDD7E}" sibTransId="{FA03992B-84FB-4E6A-A58A-1F4E61067F4B}"/>
    <dgm:cxn modelId="{75BC1B8C-4BEC-4F4D-8A3A-F00CC08FB9BA}" type="presOf" srcId="{FA0B4BA0-EE01-41E6-A4D6-D5F2207FD9A4}" destId="{2DA73E6F-3EDB-4395-8AB8-66047FCBF539}" srcOrd="0" destOrd="0" presId="urn:microsoft.com/office/officeart/2005/8/layout/pyramid2"/>
    <dgm:cxn modelId="{185DF657-922E-4304-8D4E-551EDD539ECB}" type="presOf" srcId="{BBC48D5D-F8DD-4DE0-B632-0E17FB0F2016}" destId="{076AF685-8F6A-4EB3-A472-637E8AE9F805}" srcOrd="0" destOrd="0" presId="urn:microsoft.com/office/officeart/2005/8/layout/pyramid2"/>
    <dgm:cxn modelId="{6EF46840-F439-4910-9108-3DF5026AC68F}" type="presOf" srcId="{5B016962-CC57-4F1B-ABED-9DFC22FF7D5C}" destId="{705E493F-78D3-4E9E-8D7E-7D35A97E6D90}" srcOrd="0" destOrd="0" presId="urn:microsoft.com/office/officeart/2005/8/layout/pyramid2"/>
    <dgm:cxn modelId="{1451FACD-6DD0-4FA9-8A1D-73659EFA300F}" type="presOf" srcId="{2C285E59-B5EF-47CA-98EB-820E1DCB7CA0}" destId="{5EF00F53-783B-4CAD-8A4C-F592FFA3BF23}" srcOrd="0" destOrd="0" presId="urn:microsoft.com/office/officeart/2005/8/layout/pyramid2"/>
    <dgm:cxn modelId="{46F26C75-16C2-490E-A62E-8657E878950D}" type="presParOf" srcId="{705E493F-78D3-4E9E-8D7E-7D35A97E6D90}" destId="{67D0D4DD-06C3-4458-94A3-4B25140D660D}" srcOrd="0" destOrd="0" presId="urn:microsoft.com/office/officeart/2005/8/layout/pyramid2"/>
    <dgm:cxn modelId="{190FFC70-A50A-4121-895B-A4598CAB7EF7}" type="presParOf" srcId="{705E493F-78D3-4E9E-8D7E-7D35A97E6D90}" destId="{1D7826B1-1AAA-4009-B048-D2819DA1F9E6}" srcOrd="1" destOrd="0" presId="urn:microsoft.com/office/officeart/2005/8/layout/pyramid2"/>
    <dgm:cxn modelId="{E6D8C993-74F3-4B05-B4B8-A118FCACA4C3}" type="presParOf" srcId="{1D7826B1-1AAA-4009-B048-D2819DA1F9E6}" destId="{2DA73E6F-3EDB-4395-8AB8-66047FCBF539}" srcOrd="0" destOrd="0" presId="urn:microsoft.com/office/officeart/2005/8/layout/pyramid2"/>
    <dgm:cxn modelId="{3DF21FE0-A703-486A-9ED0-26A6DDAAB93A}" type="presParOf" srcId="{1D7826B1-1AAA-4009-B048-D2819DA1F9E6}" destId="{7F66B21C-A87F-47B1-A2BD-7062AF040655}" srcOrd="1" destOrd="0" presId="urn:microsoft.com/office/officeart/2005/8/layout/pyramid2"/>
    <dgm:cxn modelId="{28158D26-85C6-4488-984A-91E96A4CF8EA}" type="presParOf" srcId="{1D7826B1-1AAA-4009-B048-D2819DA1F9E6}" destId="{5EF00F53-783B-4CAD-8A4C-F592FFA3BF23}" srcOrd="2" destOrd="0" presId="urn:microsoft.com/office/officeart/2005/8/layout/pyramid2"/>
    <dgm:cxn modelId="{4EBDED94-1C03-486B-95CD-8134ECDAE1B8}" type="presParOf" srcId="{1D7826B1-1AAA-4009-B048-D2819DA1F9E6}" destId="{B97C2027-ABC1-47CB-B271-B84775A8C7D6}" srcOrd="3" destOrd="0" presId="urn:microsoft.com/office/officeart/2005/8/layout/pyramid2"/>
    <dgm:cxn modelId="{56179D51-B700-4FD0-AC07-BEF39DBAE487}" type="presParOf" srcId="{1D7826B1-1AAA-4009-B048-D2819DA1F9E6}" destId="{076AF685-8F6A-4EB3-A472-637E8AE9F805}" srcOrd="4" destOrd="0" presId="urn:microsoft.com/office/officeart/2005/8/layout/pyramid2"/>
    <dgm:cxn modelId="{8530045A-84DA-427C-8EED-23F2E2E93701}" type="presParOf" srcId="{1D7826B1-1AAA-4009-B048-D2819DA1F9E6}" destId="{B1923D4B-6EBC-43C1-AC04-EFC7C259C84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0D4DD-06C3-4458-94A3-4B25140D660D}">
      <dsp:nvSpPr>
        <dsp:cNvPr id="0" name=""/>
        <dsp:cNvSpPr/>
      </dsp:nvSpPr>
      <dsp:spPr>
        <a:xfrm>
          <a:off x="171840" y="0"/>
          <a:ext cx="4408264" cy="4408264"/>
        </a:xfrm>
        <a:prstGeom prst="triangle">
          <a:avLst/>
        </a:prstGeom>
        <a:solidFill>
          <a:srgbClr val="CCFFFF"/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73E6F-3EDB-4395-8AB8-66047FCBF539}">
      <dsp:nvSpPr>
        <dsp:cNvPr id="0" name=""/>
        <dsp:cNvSpPr/>
      </dsp:nvSpPr>
      <dsp:spPr>
        <a:xfrm>
          <a:off x="2397681" y="642767"/>
          <a:ext cx="2865371" cy="1043518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</a:p>
      </dsp:txBody>
      <dsp:txXfrm>
        <a:off x="2448621" y="693707"/>
        <a:ext cx="2763491" cy="941638"/>
      </dsp:txXfrm>
    </dsp:sp>
    <dsp:sp modelId="{5EF00F53-783B-4CAD-8A4C-F592FFA3BF23}">
      <dsp:nvSpPr>
        <dsp:cNvPr id="0" name=""/>
        <dsp:cNvSpPr/>
      </dsp:nvSpPr>
      <dsp:spPr>
        <a:xfrm>
          <a:off x="2353382" y="1863663"/>
          <a:ext cx="2865371" cy="104351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</a:p>
      </dsp:txBody>
      <dsp:txXfrm>
        <a:off x="2404322" y="1914603"/>
        <a:ext cx="2763491" cy="941638"/>
      </dsp:txXfrm>
    </dsp:sp>
    <dsp:sp modelId="{076AF685-8F6A-4EB3-A472-637E8AE9F805}">
      <dsp:nvSpPr>
        <dsp:cNvPr id="0" name=""/>
        <dsp:cNvSpPr/>
      </dsp:nvSpPr>
      <dsp:spPr>
        <a:xfrm>
          <a:off x="2353382" y="3112911"/>
          <a:ext cx="2865371" cy="1043518"/>
        </a:xfrm>
        <a:prstGeom prst="roundRect">
          <a:avLst/>
        </a:prstGeom>
        <a:solidFill>
          <a:srgbClr val="CC99FF"/>
        </a:solidFill>
        <a:ln w="25400" cap="flat" cmpd="sng" algn="ctr">
          <a:solidFill>
            <a:srgbClr val="99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ln>
                <a:solidFill>
                  <a:srgbClr val="6633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</a:p>
      </dsp:txBody>
      <dsp:txXfrm>
        <a:off x="2404322" y="3163851"/>
        <a:ext cx="2763491" cy="941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5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5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3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1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0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6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4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870B-CDA6-49B6-B66E-F10EE36924DB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FF37-E6A0-49A8-8569-574D9E708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5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microsoft.com/office/2007/relationships/hdphoto" Target="../media/hdphoto4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12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microsoft.com/office/2007/relationships/hdphoto" Target="../media/hdphoto10.wdp"/><Relationship Id="rId5" Type="http://schemas.microsoft.com/office/2007/relationships/hdphoto" Target="../media/hdphoto8.wdp"/><Relationship Id="rId15" Type="http://schemas.microsoft.com/office/2007/relationships/hdphoto" Target="../media/hdphoto12.wdp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3.wdp"/><Relationship Id="rId7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61" y="-243408"/>
            <a:ext cx="9586322" cy="7101408"/>
          </a:xfrm>
          <a:prstGeom prst="rect">
            <a:avLst/>
          </a:prstGeom>
        </p:spPr>
      </p:pic>
      <p:pic>
        <p:nvPicPr>
          <p:cNvPr id="6" name="Рисунок 5" descr="C:\Users\Admin\Downloads\сказк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6944" y="1454318"/>
            <a:ext cx="2624976" cy="31988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366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31072" y="509151"/>
            <a:ext cx="7373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«Специальный детский сад «</a:t>
            </a:r>
            <a:r>
              <a:rPr lang="ru-RU" altLang="ru-RU" sz="2600" b="1" i="1" dirty="0" err="1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</a:t>
            </a:r>
            <a:r>
              <a:rPr lang="ru-RU" altLang="ru-RU" sz="26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6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3816" y="1743098"/>
            <a:ext cx="44359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700" b="1" dirty="0" smtClean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altLang="ru-RU" sz="2700" b="1" dirty="0">
                <a:ln>
                  <a:solidFill>
                    <a:srgbClr val="002060"/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как средство нравственно-патриотического воспитания дошкольников с ООП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3696" y="4941168"/>
            <a:ext cx="1128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</a:t>
            </a:r>
            <a:endParaRPr lang="ru-RU" altLang="ru-RU" sz="2400" b="1" i="1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5025" y="3737629"/>
            <a:ext cx="495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altLang="ru-RU" sz="1200" b="1" dirty="0" smtClean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altLang="ru-RU" sz="24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Рекуцкая Т.Н. </a:t>
            </a:r>
            <a:endParaRPr lang="ru-RU" sz="2400" dirty="0"/>
          </a:p>
          <a:p>
            <a:pPr algn="ctr"/>
            <a:r>
              <a:rPr lang="kk-KZ" alt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endParaRPr lang="kk-KZ" altLang="ru-RU" sz="2000" b="1" i="1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1197" y="548679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altLang="ru-RU" sz="3200" b="1" i="1" u="none" strike="noStrike" kern="0" cap="none" spc="0" normalizeH="0" baseline="0" noProof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</a:t>
            </a:r>
            <a:endParaRPr kumimoji="0" lang="ru-RU" sz="3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899592" y="1600200"/>
            <a:ext cx="74888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eaLnBrk="1" hangingPunct="1">
              <a:lnSpc>
                <a:spcPct val="100000"/>
              </a:lnSpc>
              <a:buClrTx/>
              <a:buSz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lang="ru-RU" altLang="ru-RU" sz="2800" b="1" dirty="0">
                <a:ln>
                  <a:solidFill>
                    <a:srgbClr val="6633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самый активный для включения ребенка в читательскую деятельность. В эти годы ребенок приобретает первоначальные знания об окружающей среде, вырабатываются навыки, привычки, характер. У него формируется интерес к книге, закладываются основы разносторонней читательской </a:t>
            </a:r>
            <a:r>
              <a:rPr lang="ru-RU" altLang="ru-RU" sz="2800" b="1" dirty="0" smtClean="0">
                <a:ln>
                  <a:solidFill>
                    <a:srgbClr val="6633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r>
              <a:rPr lang="ru-RU" altLang="ru-RU" sz="2800" b="1" dirty="0">
                <a:ln>
                  <a:solidFill>
                    <a:srgbClr val="6633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5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4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2362" y="476672"/>
            <a:ext cx="429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Направление работы</a:t>
            </a:r>
            <a:endParaRPr kumimoji="0" lang="ru-RU" sz="3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8292032"/>
              </p:ext>
            </p:extLst>
          </p:nvPr>
        </p:nvGraphicFramePr>
        <p:xfrm>
          <a:off x="875707" y="1241980"/>
          <a:ext cx="643237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Клипарт чтение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58" b="99057" l="10000" r="90000">
                        <a14:foregroundMark x1="33833" y1="33019" x2="33833" y2="33019"/>
                        <a14:foregroundMark x1="41833" y1="29560" x2="41833" y2="29560"/>
                        <a14:foregroundMark x1="59333" y1="27987" x2="59333" y2="27987"/>
                        <a14:foregroundMark x1="66833" y1="33019" x2="66833" y2="33019"/>
                        <a14:foregroundMark x1="26333" y1="84277" x2="26333" y2="84277"/>
                        <a14:backgroundMark x1="15667" y1="31132" x2="15667" y2="31132"/>
                        <a14:backgroundMark x1="82000" y1="44969" x2="82000" y2="44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05" y="1701470"/>
            <a:ext cx="2218156" cy="11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УЧИТЕЛЯ.) Клипарт PNG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9"/>
          <a:stretch/>
        </p:blipFill>
        <p:spPr bwMode="auto">
          <a:xfrm>
            <a:off x="7075229" y="2857476"/>
            <a:ext cx="1051186" cy="14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опилка Творчества: Дети и родители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0" b="100000" l="0" r="96784">
                        <a14:backgroundMark x1="17789" y1="17815" x2="17789" y2="17815"/>
                        <a14:backgroundMark x1="75176" y1="12484" x2="75176" y2="12484"/>
                        <a14:backgroundMark x1="86030" y1="18466" x2="86030" y2="18466"/>
                        <a14:backgroundMark x1="95075" y1="85306" x2="95075" y2="85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13" y="4441461"/>
            <a:ext cx="1773128" cy="13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4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4506" y="548099"/>
            <a:ext cx="6974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ru-RU" altLang="ru-RU" sz="2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2200" b="1" i="1" kern="0" noProof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altLang="ru-RU" sz="2200" b="1" i="1" kern="0" dirty="0" err="1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редметно</a:t>
            </a:r>
            <a:r>
              <a:rPr lang="ru-RU" altLang="ru-RU" sz="22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пространственная развивающая среда</a:t>
            </a:r>
            <a:endParaRPr kumimoji="0" lang="ru-RU" sz="2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9746"/>
            <a:ext cx="2205938" cy="244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Бобек\Desktop\Бабушкины сказки\бабушкины сказки\Фото по сказкам\IMG_20220305_113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1" y="1359746"/>
            <a:ext cx="1832431" cy="24432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16" y="3802987"/>
            <a:ext cx="1896511" cy="25286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1" name="Picture 2" descr="C:\Users\Бобек\Desktop\Бабушкины сказки\бабушкины сказки\Фото по сказкам\Лэпбук С.И\IMG-20220310-WA00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3"/>
          <a:stretch/>
        </p:blipFill>
        <p:spPr bwMode="auto">
          <a:xfrm>
            <a:off x="971600" y="4005064"/>
            <a:ext cx="2706614" cy="19364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425919-7D88-4C3C-9557-451EA836A6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24" y="4018634"/>
            <a:ext cx="2563783" cy="192283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50000"/>
              </a:schemeClr>
            </a:solidFill>
            <a:miter lim="800000"/>
          </a:ln>
          <a:effectLst/>
        </p:spPr>
      </p:pic>
      <p:pic>
        <p:nvPicPr>
          <p:cNvPr id="13" name="Picture 3" descr="C:\Users\Бобек\Desktop\Бабушкины сказки\бабушкины сказки\Фото по сказкам\-имидж\16468845662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48" y="1509347"/>
            <a:ext cx="2558398" cy="191879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4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3454" y="332656"/>
            <a:ext cx="55034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32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Инновационные технологии</a:t>
            </a:r>
          </a:p>
          <a:p>
            <a:pPr lvl="0" algn="ctr"/>
            <a:r>
              <a:rPr lang="ru-RU" altLang="ru-RU" sz="32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b="1" i="1" kern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618" y="1280402"/>
            <a:ext cx="2211406" cy="16722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0" name="Рисунок 9" descr="Книги виммельбух или книги-искалки (книги-находилки) | Мамкины игры | Дзен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/>
          <a:stretch/>
        </p:blipFill>
        <p:spPr bwMode="auto">
          <a:xfrm>
            <a:off x="918618" y="3208277"/>
            <a:ext cx="2488651" cy="19185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 bwMode="auto">
          <a:xfrm>
            <a:off x="3387494" y="1233387"/>
            <a:ext cx="2369010" cy="1704259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51" y="1280402"/>
            <a:ext cx="2232247" cy="167941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44" y="3414255"/>
            <a:ext cx="2465993" cy="2464635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400465" cy="2399142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64"/>
            <a:ext cx="9144000" cy="6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3" y="476672"/>
            <a:ext cx="5086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3200" b="1" i="1" kern="0" noProof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Клубы и мастерские</a:t>
            </a:r>
            <a:endParaRPr lang="ru-RU" sz="3200" b="1" i="1" kern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2" descr="Клипарт чтение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8" b="99057" l="10000" r="90000">
                        <a14:foregroundMark x1="33833" y1="33019" x2="33833" y2="33019"/>
                        <a14:foregroundMark x1="41833" y1="29560" x2="41833" y2="29560"/>
                        <a14:foregroundMark x1="59333" y1="27987" x2="59333" y2="27987"/>
                        <a14:foregroundMark x1="66833" y1="33019" x2="66833" y2="33019"/>
                        <a14:foregroundMark x1="26333" y1="84277" x2="26333" y2="84277"/>
                        <a14:backgroundMark x1="15667" y1="31132" x2="15667" y2="31132"/>
                        <a14:backgroundMark x1="82000" y1="44969" x2="82000" y2="44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15" y="447718"/>
            <a:ext cx="2315958" cy="122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ownloads\IMG-20220304-WA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4136" y="1220932"/>
            <a:ext cx="1873748" cy="24983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4" name="Рисунок 13" descr="F:\жулдыз\IMG-20211206-WA0017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39353" y="4077072"/>
            <a:ext cx="2774256" cy="195407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5" name="Picture 3" descr="C:\Users\Бобек\Desktop\Бабушкины сказки\бабушкины сказки\Фото по сказкам\СКАЗКА НА ФАРТУКЕ ДЮЙМОВОЧКА\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06" y="3900033"/>
            <a:ext cx="1957209" cy="24843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Admin\Desktop\бабушкины сказки\Фото по сказкам\IMG-20220304-WA0002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7699" r="1681" b="10177"/>
          <a:stretch>
            <a:fillRect/>
          </a:stretch>
        </p:blipFill>
        <p:spPr bwMode="auto">
          <a:xfrm>
            <a:off x="961668" y="4060442"/>
            <a:ext cx="2362625" cy="191122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7" y="1744391"/>
            <a:ext cx="2505033" cy="180513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/>
        </p:spPr>
      </p:pic>
      <p:pic>
        <p:nvPicPr>
          <p:cNvPr id="18" name="Picture 3" descr="C:\Users\Бобек\Desktop\для СИ\Сказка\ФОТО\IMG2022030916240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53" y="1864511"/>
            <a:ext cx="2473002" cy="18547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8005" y="531154"/>
            <a:ext cx="549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Педагогический потенциал </a:t>
            </a:r>
            <a:b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endParaRPr kumimoji="0" lang="ru-RU" sz="3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E:\ИНТЕРАКТИВНАЯ ИГРА ГУСЕНИЧКА РАБОТА В ГРУППАХ ФОТО\20220309_122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2" y="1500845"/>
            <a:ext cx="2716085" cy="191446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УЧИТЕЛЯ.) Клипарт PNG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49"/>
          <a:stretch/>
        </p:blipFill>
        <p:spPr bwMode="auto">
          <a:xfrm>
            <a:off x="6948264" y="840343"/>
            <a:ext cx="1148265" cy="15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5" y="1383080"/>
            <a:ext cx="2463874" cy="196295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7" y="4068196"/>
            <a:ext cx="2998585" cy="17937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7"/>
          <a:stretch/>
        </p:blipFill>
        <p:spPr bwMode="auto">
          <a:xfrm>
            <a:off x="4712913" y="3550881"/>
            <a:ext cx="1929706" cy="2828413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95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501797"/>
            <a:ext cx="4480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Родительский всеобуч</a:t>
            </a:r>
            <a:endParaRPr kumimoji="0" lang="ru-RU" sz="3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Буклет на тему &amp;amp;quot;Сказка - это важно&amp;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08" y="1350815"/>
            <a:ext cx="2964145" cy="1959061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 descr="C:\Users\Admin\Downloads\164637497363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7171"/>
          <a:stretch>
            <a:fillRect/>
          </a:stretch>
        </p:blipFill>
        <p:spPr bwMode="auto">
          <a:xfrm>
            <a:off x="4788024" y="1280979"/>
            <a:ext cx="3212758" cy="20288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9" name="Рисунок 8" descr="C:\Users\Admin\Desktop\бабушкины сказки\Фото по сказкам\IMG-20220304-WA00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920944"/>
            <a:ext cx="2782099" cy="18931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0" name="Рисунок 9" descr="C:\Users\Admin\Desktop\бабушкины сказки\Фото по сказкам\Новая папка\Щепалина\читаем дома.jpg"/>
          <p:cNvPicPr/>
          <p:nvPr/>
        </p:nvPicPr>
        <p:blipFill>
          <a:blip r:embed="rId8" cstate="print"/>
          <a:srcRect t="14672" b="27077"/>
          <a:stretch>
            <a:fillRect/>
          </a:stretch>
        </p:blipFill>
        <p:spPr bwMode="auto">
          <a:xfrm>
            <a:off x="6316409" y="3479222"/>
            <a:ext cx="1901997" cy="28416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</p:spPr>
      </p:pic>
      <p:pic>
        <p:nvPicPr>
          <p:cNvPr id="11" name="Picture 3" descr="C:\Users\Бобек\Downloads\IMG-20211101-WA0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73" y="3479222"/>
            <a:ext cx="1956501" cy="28967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8290" y="-292048"/>
            <a:ext cx="709013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3200" b="1" i="0" u="none" strike="noStrike" kern="0" cap="none" spc="0" normalizeH="0" baseline="0" noProof="0" dirty="0">
                <a:ln>
                  <a:solidFill>
                    <a:srgbClr val="800000"/>
                  </a:solidFill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3200" b="1" i="1" kern="0" dirty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altLang="ru-RU" sz="32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</a:t>
            </a:r>
          </a:p>
          <a:p>
            <a:pPr lvl="0"/>
            <a:endParaRPr lang="ru-RU" altLang="ru-RU" sz="3200" b="1" i="1" kern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endParaRPr lang="ru-RU" altLang="ru-RU" sz="3200" b="1" i="1" kern="0" dirty="0" smtClean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endParaRPr lang="ru-RU" altLang="ru-RU" sz="3200" b="1" i="1" kern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ru-RU" altLang="ru-RU" sz="32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altLang="ru-RU" sz="4400" b="1" i="1" kern="0" dirty="0" smtClean="0">
                <a:ln>
                  <a:solidFill>
                    <a:srgbClr val="663300"/>
                  </a:solidFill>
                </a:ln>
                <a:solidFill>
                  <a:srgbClr val="99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 за внимание!  </a:t>
            </a:r>
            <a:endParaRPr lang="ru-RU" altLang="ru-RU" sz="4400" b="1" i="1" kern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endParaRPr kumimoji="0" lang="ru-RU" sz="3200" b="1" i="1" u="none" strike="noStrike" kern="0" cap="none" spc="0" normalizeH="0" baseline="0" noProof="0" dirty="0">
              <a:ln>
                <a:solidFill>
                  <a:srgbClr val="663300"/>
                </a:solidFill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Буклет на тему &amp;amp;quot;Сказка - это важно&amp;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Казахские ска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542">
            <a:off x="1582528" y="4282084"/>
            <a:ext cx="1465602" cy="186108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агазин издательства Келешек-2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432">
            <a:off x="4265063" y="4419843"/>
            <a:ext cx="1298230" cy="18340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захские народные сказки на трех языках — Купить за 1 500 тг. — М. И.  Уюкбаева — Книг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054">
            <a:off x="6753292" y="4184127"/>
            <a:ext cx="1324527" cy="189218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9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53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Admin</cp:lastModifiedBy>
  <cp:revision>176</cp:revision>
  <dcterms:created xsi:type="dcterms:W3CDTF">2022-03-09T07:43:38Z</dcterms:created>
  <dcterms:modified xsi:type="dcterms:W3CDTF">2023-08-18T05:54:08Z</dcterms:modified>
</cp:coreProperties>
</file>